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3414" y="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1040224\桌面\0915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29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040224\桌面\09152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5"/>
            <a:ext cx="4070672" cy="576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5"/>
            <a:ext cx="416450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1328"/>
            <a:ext cx="4204380" cy="576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1328"/>
            <a:ext cx="407067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張其中</dc:creator>
  <cp:lastModifiedBy>張其中</cp:lastModifiedBy>
  <cp:revision>2</cp:revision>
  <dcterms:modified xsi:type="dcterms:W3CDTF">2021-02-03T04:28:24Z</dcterms:modified>
</cp:coreProperties>
</file>